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80" r:id="rId6"/>
    <p:sldId id="285" r:id="rId7"/>
    <p:sldId id="286" r:id="rId8"/>
    <p:sldId id="287" r:id="rId9"/>
    <p:sldId id="288" r:id="rId10"/>
    <p:sldId id="289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82" d="100"/>
          <a:sy n="82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36A7F-7EA5-409D-861D-5EE3B2FDF9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AFE28-7845-4923-8F76-4FAE22E7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AFE28-7845-4923-8F76-4FAE22E76E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A85532-3F22-4314-8041-52D3A39D4D6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B0722D-B61C-49C1-A409-58F1AD8E9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86388"/>
            <a:ext cx="8458200" cy="1285885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Воспитатель: Трещева       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Татьяна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викторовна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58200" cy="17859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МКДОУ «Василек» № 25 детский сад г. Харабали»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ТЕМА: 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«Взаимодействие с родителями по </a:t>
            </a:r>
            <a:r>
              <a:rPr lang="ru-RU" sz="4000" b="1" dirty="0" err="1" smtClean="0">
                <a:solidFill>
                  <a:srgbClr val="00B050"/>
                </a:solidFill>
                <a:latin typeface="Monotype Corsiva" pitchFamily="66" charset="0"/>
              </a:rPr>
              <a:t>сказкотерапии</a:t>
            </a:r>
            <a:r>
              <a:rPr 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»</a:t>
            </a:r>
            <a:endParaRPr lang="ru-RU" sz="4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Ертегі: Бауырсақ ертегісі - Колобок на казахском с переводом - Казахские сказки - Казахский язы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857760"/>
            <a:ext cx="2143125" cy="1607344"/>
          </a:xfrm>
          <a:prstGeom prst="ellipse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Рисунок 6" descr="http://i.allday2.com/f7/8e/15/thumbs/1366832286_11chz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2500306"/>
            <a:ext cx="1533525" cy="1913839"/>
          </a:xfrm>
          <a:prstGeom prst="ellipse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8" name="Рисунок 7" descr="IMG_20210125_16391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132856"/>
            <a:ext cx="4464496" cy="30243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-«</a:t>
            </a:r>
            <a:r>
              <a:rPr lang="ru-RU" sz="2400" i="1" dirty="0" smtClean="0">
                <a:solidFill>
                  <a:srgbClr val="002060"/>
                </a:solidFill>
              </a:rPr>
              <a:t>Наша семейная сказка»</a:t>
            </a:r>
            <a:r>
              <a:rPr lang="ru-RU" sz="2400" dirty="0" smtClean="0">
                <a:solidFill>
                  <a:srgbClr val="002060"/>
                </a:solidFill>
              </a:rPr>
              <a:t> . Повышение компетентности в общении с собственными детьми </a:t>
            </a:r>
            <a:r>
              <a:rPr lang="ru-RU" sz="2400" i="1" dirty="0" smtClean="0">
                <a:solidFill>
                  <a:srgbClr val="002060"/>
                </a:solidFill>
              </a:rPr>
              <a:t>(родителями)</a:t>
            </a:r>
            <a:r>
              <a:rPr lang="ru-RU" sz="24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image-2021-01-26 20_14_3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2060848"/>
            <a:ext cx="3456384" cy="3528392"/>
          </a:xfrm>
          <a:prstGeom prst="rect">
            <a:avLst/>
          </a:prstGeom>
        </p:spPr>
      </p:pic>
      <p:pic>
        <p:nvPicPr>
          <p:cNvPr id="7" name="Рисунок 6" descr="image-2021-01-26 20_13_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204864"/>
            <a:ext cx="3363838" cy="42930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“Сочиняйте сказки и дарите их друг другу”. Даже без специальной психологической работы это делает взаимоотношения более добрыми и гармоничными.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IMG_20210125_1629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3212976"/>
            <a:ext cx="5148064" cy="3312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439150">
            <a:off x="304800" y="155416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  СПАСИБО     ЗА 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      ВНИМАНИЕ!</a:t>
            </a:r>
            <a:endParaRPr lang="ru-RU" sz="7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571868" y="107154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Колобо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7187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686800" cy="46805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</a:rPr>
              <a:t> Применении </a:t>
            </a:r>
            <a:r>
              <a:rPr lang="ru-RU" sz="2800" dirty="0" err="1" smtClean="0">
                <a:solidFill>
                  <a:srgbClr val="002060"/>
                </a:solidFill>
              </a:rPr>
              <a:t>сказкотерапии</a:t>
            </a:r>
            <a:r>
              <a:rPr lang="ru-RU" sz="2800" dirty="0" smtClean="0">
                <a:solidFill>
                  <a:srgbClr val="002060"/>
                </a:solidFill>
              </a:rPr>
              <a:t> в работе с родителями.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Задачи: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- показать педагогам способы и приемы работы с родителями по </a:t>
            </a:r>
            <a:r>
              <a:rPr lang="ru-RU" sz="2800" dirty="0" err="1" smtClean="0">
                <a:solidFill>
                  <a:srgbClr val="002060"/>
                </a:solidFill>
              </a:rPr>
              <a:t>сказкотерапии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расширить представления о возможности сказок в решении детских проблем;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раскрыть важность приобщения родителей к совместному прочтению и обсуждению сказок.</a:t>
            </a:r>
          </a:p>
          <a:p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Актуальность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сказкотерапии</a:t>
            </a:r>
            <a:r>
              <a:rPr lang="ru-RU" dirty="0" smtClean="0">
                <a:solidFill>
                  <a:srgbClr val="002060"/>
                </a:solidFill>
              </a:rPr>
              <a:t> заключается в том, что сказки – естественная составляющая повседневной жизни детей. Ребёнок, находясь в сказке, взаимодействует со многими сказочными героями и, как в жизни, ищет пути решения проблем, которые встают перед ним.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Сказка побуждает ребенка переживать персонажам, в результате чего у него появляются новые представления о людях, предметах и явлениях окружающего мира, новый эмоциональный опыт.</a:t>
            </a:r>
          </a:p>
          <a:p>
            <a:endParaRPr lang="ru-RU" dirty="0"/>
          </a:p>
        </p:txBody>
      </p:sp>
      <p:pic>
        <p:nvPicPr>
          <p:cNvPr id="4" name="Рисунок 3" descr="Царевна-лягушка. Сказкотерап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941168"/>
            <a:ext cx="2088232" cy="1656184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МЕТОДЫ ИСПОЛЬЗУЕМЫЕ В СКАЗКОТЕРОПИИ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Рассказывание сказки.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Рисование сказки.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Сочинение сказки.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Изготовление кукол.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Постановка сказки.</a:t>
            </a:r>
          </a:p>
          <a:p>
            <a:endParaRPr lang="ru-RU" dirty="0"/>
          </a:p>
        </p:txBody>
      </p:sp>
      <p:pic>
        <p:nvPicPr>
          <p:cNvPr id="6" name="Рисунок 5" descr="Иллюстрации к сказкам. . Автор - Любовь Жданова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1914576" cy="170368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_20210125_1619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2204864"/>
            <a:ext cx="4427984" cy="28803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-Памятка для родителей «Как правильно читать сказки»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-Консультация для родителей "Каждому возрасту своя сказка«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-Изготовление костюмов, атрибутов для театрализованной деятельности. Вызвать у родителей интерес и желание участвовать в жизни детского сада.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image-2021-01-26 19_09_5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2996952"/>
            <a:ext cx="2304256" cy="3672408"/>
          </a:xfrm>
          <a:prstGeom prst="rect">
            <a:avLst/>
          </a:prstGeom>
        </p:spPr>
      </p:pic>
      <p:pic>
        <p:nvPicPr>
          <p:cNvPr id="5" name="Рисунок 4" descr="image-2021-01-26 19_09_1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284984"/>
            <a:ext cx="2576885" cy="33843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-Совместное разучивание стихов к праздникам.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-Участие во всероссийских, городских конкурсах детского творчества 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Подготовка бумажных шаблонов и ксерокопий для раскрашивания на занятиях и в свободной деятельности по теме «Сказка»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IMG_20200608_1050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420888"/>
            <a:ext cx="3960440" cy="2736304"/>
          </a:xfrm>
          <a:prstGeom prst="rect">
            <a:avLst/>
          </a:prstGeom>
        </p:spPr>
      </p:pic>
      <p:pic>
        <p:nvPicPr>
          <p:cNvPr id="8" name="Рисунок 7" descr="День народной сказки Страна Мастеров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2708920"/>
            <a:ext cx="1814749" cy="1646872"/>
          </a:xfrm>
          <a:prstGeom prst="parallelogram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Пополнение «Книжного уголка» новыми пособиями по теме «Книжки - малышки». Привлечь родителей к созданию книжного уголка.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-Анкетирование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«Читаете ли вы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своему ребенку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сказки?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-Пополнение куколь-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</a:rPr>
              <a:t>ного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пальчикого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и настольного театра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IMG_20200608_10573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2060848"/>
            <a:ext cx="5143500" cy="42210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«Сочиняем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сказку дома». 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Таким образом, </a:t>
            </a:r>
            <a:r>
              <a:rPr lang="ru-RU" sz="2400" dirty="0" err="1" smtClean="0">
                <a:solidFill>
                  <a:srgbClr val="002060"/>
                </a:solidFill>
              </a:rPr>
              <a:t>сказкотерапия</a:t>
            </a:r>
            <a:r>
              <a:rPr lang="ru-RU" sz="2400" dirty="0" smtClean="0">
                <a:solidFill>
                  <a:srgbClr val="002060"/>
                </a:solidFill>
              </a:rPr>
              <a:t> способствует эмоциональному сближению ребенка и родителя, формированию позитивных детско-родительских отношений, раскрытию внутреннего мира каждого участника.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image-2021-01-26 19_52_2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124744"/>
            <a:ext cx="6301328" cy="4080872"/>
          </a:xfrm>
          <a:prstGeom prst="rect">
            <a:avLst/>
          </a:prstGeom>
        </p:spPr>
      </p:pic>
      <p:pic>
        <p:nvPicPr>
          <p:cNvPr id="7" name="Рисунок 6" descr="http://zaozbib.ru/uploads/posts/2014-04/1398776105_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2267277" cy="1992138"/>
          </a:xfrm>
          <a:prstGeom prst="parallelogram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Работа с родителями: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-«</a:t>
            </a:r>
            <a:r>
              <a:rPr lang="ru-RU" sz="2400" i="1" dirty="0" smtClean="0">
                <a:solidFill>
                  <a:srgbClr val="002060"/>
                </a:solidFill>
              </a:rPr>
              <a:t>Наша семейная сказка»</a:t>
            </a:r>
            <a:r>
              <a:rPr lang="ru-RU" sz="2400" dirty="0" smtClean="0">
                <a:solidFill>
                  <a:srgbClr val="002060"/>
                </a:solidFill>
              </a:rPr>
              <a:t> . Повышение компетентности в общении с собственными детьми </a:t>
            </a:r>
            <a:r>
              <a:rPr lang="ru-RU" sz="2400" i="1" dirty="0" smtClean="0">
                <a:solidFill>
                  <a:srgbClr val="002060"/>
                </a:solidFill>
              </a:rPr>
              <a:t>(родителями)</a:t>
            </a:r>
            <a:r>
              <a:rPr lang="ru-RU" sz="24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image-2021-01-26 20_10_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132856"/>
            <a:ext cx="3435846" cy="3672408"/>
          </a:xfrm>
          <a:prstGeom prst="rect">
            <a:avLst/>
          </a:prstGeom>
        </p:spPr>
      </p:pic>
      <p:pic>
        <p:nvPicPr>
          <p:cNvPr id="9" name="Рисунок 8" descr="image-2021-01-26 20_15_2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636912"/>
            <a:ext cx="4045456" cy="26380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1073</TotalTime>
  <Words>408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Воспитатель: Трещева         Татьяна викторовна</vt:lpstr>
      <vt:lpstr>Презентация PowerPoint</vt:lpstr>
      <vt:lpstr>Презентация PowerPoint</vt:lpstr>
      <vt:lpstr>МЕТОДЫ ИСПОЛЬЗУЕМЫЕ В СКАЗКОТЕРОПИИ:</vt:lpstr>
      <vt:lpstr>Работа с родителями:</vt:lpstr>
      <vt:lpstr>Работа с родителями:</vt:lpstr>
      <vt:lpstr>Работа с родителями:</vt:lpstr>
      <vt:lpstr>Работа с родителями:</vt:lpstr>
      <vt:lpstr>Работа с родителями:</vt:lpstr>
      <vt:lpstr>Работа с родителями: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Воспитатель: Струговец                Марина Алексеевна</dc:title>
  <dc:creator>user</dc:creator>
  <cp:lastModifiedBy>BL1</cp:lastModifiedBy>
  <cp:revision>88</cp:revision>
  <dcterms:created xsi:type="dcterms:W3CDTF">2015-05-10T14:45:31Z</dcterms:created>
  <dcterms:modified xsi:type="dcterms:W3CDTF">2022-02-17T04:42:01Z</dcterms:modified>
</cp:coreProperties>
</file>