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74" r:id="rId3"/>
    <p:sldId id="275" r:id="rId4"/>
    <p:sldId id="276" r:id="rId5"/>
    <p:sldId id="280" r:id="rId6"/>
    <p:sldId id="285" r:id="rId7"/>
    <p:sldId id="286" r:id="rId8"/>
    <p:sldId id="287" r:id="rId9"/>
    <p:sldId id="288" r:id="rId10"/>
    <p:sldId id="289" r:id="rId11"/>
    <p:sldId id="283" r:id="rId12"/>
    <p:sldId id="28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82" d="100"/>
          <a:sy n="82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36A7F-7EA5-409D-861D-5EE3B2FDF9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AFE28-7845-4923-8F76-4FAE22E76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AFE28-7845-4923-8F76-4FAE22E76EC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A85532-3F22-4314-8041-52D3A39D4D64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8B0722D-B61C-49C1-A409-58F1AD8E9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286388"/>
            <a:ext cx="8458200" cy="1285885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Воспитатель: Трещева       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Татьяна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викторовна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58200" cy="178595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МКДОУ «Василек» № 25 детский сад г. Харабали»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ТЕМА: </a:t>
            </a:r>
            <a:r>
              <a:rPr lang="ru-RU" sz="4000" b="1" dirty="0" smtClean="0">
                <a:solidFill>
                  <a:srgbClr val="00B050"/>
                </a:solidFill>
                <a:latin typeface="Monotype Corsiva" pitchFamily="66" charset="0"/>
              </a:rPr>
              <a:t>«Взаимодействие с родителями по </a:t>
            </a:r>
            <a:r>
              <a:rPr lang="ru-RU" sz="4000" b="1" dirty="0" err="1" smtClean="0">
                <a:solidFill>
                  <a:srgbClr val="00B050"/>
                </a:solidFill>
                <a:latin typeface="Monotype Corsiva" pitchFamily="66" charset="0"/>
              </a:rPr>
              <a:t>сказкотерапии</a:t>
            </a:r>
            <a:r>
              <a:rPr lang="ru-RU" sz="4000" b="1" dirty="0" smtClean="0">
                <a:solidFill>
                  <a:srgbClr val="00B050"/>
                </a:solidFill>
                <a:latin typeface="Monotype Corsiva" pitchFamily="66" charset="0"/>
              </a:rPr>
              <a:t>»</a:t>
            </a:r>
            <a:endParaRPr lang="ru-RU" sz="40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pic>
        <p:nvPicPr>
          <p:cNvPr id="6" name="Рисунок 5" descr="Ертегі: Бауырсақ ертегісі - Колобок на казахском с переводом - Казахские сказки - Казахский язык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857760"/>
            <a:ext cx="2143125" cy="1607344"/>
          </a:xfrm>
          <a:prstGeom prst="ellipse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7" name="Рисунок 6" descr="http://i.allday2.com/f7/8e/15/thumbs/1366832286_11chz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2500306"/>
            <a:ext cx="1533525" cy="1913839"/>
          </a:xfrm>
          <a:prstGeom prst="ellipse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8" name="Рисунок 7" descr="IMG_20210125_163919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9752" y="2132856"/>
            <a:ext cx="4464496" cy="302433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Работа с родителями: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-«</a:t>
            </a:r>
            <a:r>
              <a:rPr lang="ru-RU" sz="2400" i="1" dirty="0" smtClean="0">
                <a:solidFill>
                  <a:srgbClr val="002060"/>
                </a:solidFill>
              </a:rPr>
              <a:t>Наша семейная сказка»</a:t>
            </a:r>
            <a:r>
              <a:rPr lang="ru-RU" sz="2400" dirty="0" smtClean="0">
                <a:solidFill>
                  <a:srgbClr val="002060"/>
                </a:solidFill>
              </a:rPr>
              <a:t> . Повышение компетентности в общении с собственными детьми </a:t>
            </a:r>
            <a:r>
              <a:rPr lang="ru-RU" sz="2400" i="1" dirty="0" smtClean="0">
                <a:solidFill>
                  <a:srgbClr val="002060"/>
                </a:solidFill>
              </a:rPr>
              <a:t>(родителями)</a:t>
            </a:r>
            <a:r>
              <a:rPr lang="ru-RU" sz="2400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6" name="Рисунок 5" descr="image-2021-01-26 20_14_3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2060848"/>
            <a:ext cx="3456384" cy="3528392"/>
          </a:xfrm>
          <a:prstGeom prst="rect">
            <a:avLst/>
          </a:prstGeom>
        </p:spPr>
      </p:pic>
      <p:pic>
        <p:nvPicPr>
          <p:cNvPr id="7" name="Рисунок 6" descr="image-2021-01-26 20_13_2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2204864"/>
            <a:ext cx="3363838" cy="429309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“Сочиняйте сказки и дарите их друг другу”. Даже без специальной психологической работы это делает взаимоотношения более добрыми и гармоничными.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 descr="IMG_20210125_16290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736" y="3212976"/>
            <a:ext cx="5148064" cy="331236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0439150">
            <a:off x="304800" y="1554162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>
                <a:solidFill>
                  <a:srgbClr val="C00000"/>
                </a:solidFill>
                <a:latin typeface="Monotype Corsiva" pitchFamily="66" charset="0"/>
              </a:rPr>
              <a:t>  СПАСИБО     ЗА </a:t>
            </a:r>
          </a:p>
          <a:p>
            <a:pPr>
              <a:buNone/>
            </a:pPr>
            <a:r>
              <a:rPr lang="ru-RU" sz="7200" b="1" dirty="0" smtClean="0">
                <a:solidFill>
                  <a:srgbClr val="C00000"/>
                </a:solidFill>
                <a:latin typeface="Monotype Corsiva" pitchFamily="66" charset="0"/>
              </a:rPr>
              <a:t>      ВНИМАНИЕ!</a:t>
            </a:r>
            <a:endParaRPr lang="ru-RU" sz="7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571868" y="1071546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Колобок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571876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40768"/>
            <a:ext cx="8686800" cy="46805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Цель:</a:t>
            </a:r>
            <a:r>
              <a:rPr lang="ru-RU" sz="2800" dirty="0" smtClean="0">
                <a:solidFill>
                  <a:srgbClr val="002060"/>
                </a:solidFill>
              </a:rPr>
              <a:t> Применении </a:t>
            </a:r>
            <a:r>
              <a:rPr lang="ru-RU" sz="2800" dirty="0" err="1" smtClean="0">
                <a:solidFill>
                  <a:srgbClr val="002060"/>
                </a:solidFill>
              </a:rPr>
              <a:t>сказкотерапии</a:t>
            </a:r>
            <a:r>
              <a:rPr lang="ru-RU" sz="2800" dirty="0" smtClean="0">
                <a:solidFill>
                  <a:srgbClr val="002060"/>
                </a:solidFill>
              </a:rPr>
              <a:t> в работе с родителями.</a:t>
            </a:r>
          </a:p>
          <a:p>
            <a:r>
              <a:rPr lang="ru-RU" sz="2800" b="1" dirty="0" smtClean="0">
                <a:solidFill>
                  <a:srgbClr val="00B050"/>
                </a:solidFill>
              </a:rPr>
              <a:t>Задачи:</a:t>
            </a:r>
            <a:endParaRPr lang="ru-RU" sz="2800" dirty="0" smtClean="0">
              <a:solidFill>
                <a:srgbClr val="00B05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- показать педагогам способы и приемы работы с родителями по </a:t>
            </a:r>
            <a:r>
              <a:rPr lang="ru-RU" sz="2800" dirty="0" err="1" smtClean="0">
                <a:solidFill>
                  <a:srgbClr val="002060"/>
                </a:solidFill>
              </a:rPr>
              <a:t>сказкотерапии</a:t>
            </a:r>
            <a:r>
              <a:rPr lang="ru-RU" sz="28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 расширить представления о возможности сказок в решении детских проблем;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 раскрыть важность приобщения родителей к совместному прочтению и обсуждению сказок.</a:t>
            </a:r>
          </a:p>
          <a:p>
            <a:endParaRPr lang="ru-RU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86800" cy="5429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u="sng" dirty="0" smtClean="0">
                <a:solidFill>
                  <a:srgbClr val="00B050"/>
                </a:solidFill>
              </a:rPr>
              <a:t>Актуальность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сказкотерапии</a:t>
            </a:r>
            <a:r>
              <a:rPr lang="ru-RU" dirty="0" smtClean="0">
                <a:solidFill>
                  <a:srgbClr val="002060"/>
                </a:solidFill>
              </a:rPr>
              <a:t> заключается в том, что сказки – естественная составляющая повседневной жизни детей. Ребёнок, находясь в сказке, взаимодействует со многими сказочными героями и, как в жизни, ищет пути решения проблем, которые встают перед ним.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Сказка побуждает ребенка переживать персонажам, в результате чего у него появляются новые представления о людях, предметах и явлениях окружающего мира, новый эмоциональный опыт.</a:t>
            </a:r>
          </a:p>
          <a:p>
            <a:endParaRPr lang="ru-RU" dirty="0"/>
          </a:p>
        </p:txBody>
      </p:sp>
      <p:pic>
        <p:nvPicPr>
          <p:cNvPr id="4" name="Рисунок 3" descr="Царевна-лягушка. Сказкотерапи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941168"/>
            <a:ext cx="2088232" cy="1656184"/>
          </a:xfrm>
          <a:prstGeom prst="snip2Diag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00B050"/>
                </a:solidFill>
              </a:rPr>
              <a:t>МЕТОДЫ ИСПОЛЬЗУЕМЫЕ В СКАЗКОТЕРОПИИ</a:t>
            </a:r>
            <a:r>
              <a:rPr lang="ru-RU" dirty="0" smtClean="0">
                <a:solidFill>
                  <a:srgbClr val="00B050"/>
                </a:solidFill>
              </a:rPr>
              <a:t>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Рассказывание сказки.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Рисование сказки.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Сочинение сказки.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Изготовление кукол.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Постановка сказки.</a:t>
            </a:r>
          </a:p>
          <a:p>
            <a:endParaRPr lang="ru-RU" dirty="0"/>
          </a:p>
        </p:txBody>
      </p:sp>
      <p:pic>
        <p:nvPicPr>
          <p:cNvPr id="6" name="Рисунок 5" descr="Иллюстрации к сказкам. . Автор - Любовь Жданова.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869160"/>
            <a:ext cx="1914576" cy="170368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IMG_20210125_16191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5976" y="2204864"/>
            <a:ext cx="4427984" cy="288032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Работа с родителями: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-Памятка для родителей «Как правильно читать сказки»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-Консультация для родителей "Каждому возрасту своя сказка«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-Изготовление костюмов, атрибутов для театрализованной деятельности. Вызвать у родителей интерес и желание участвовать в жизни детского сада.</a:t>
            </a:r>
          </a:p>
          <a:p>
            <a:pPr>
              <a:buNone/>
            </a:pP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4" name="Рисунок 3" descr="image-2021-01-26 19_09_5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112" y="2996952"/>
            <a:ext cx="2304256" cy="3672408"/>
          </a:xfrm>
          <a:prstGeom prst="rect">
            <a:avLst/>
          </a:prstGeom>
        </p:spPr>
      </p:pic>
      <p:pic>
        <p:nvPicPr>
          <p:cNvPr id="5" name="Рисунок 4" descr="image-2021-01-26 19_09_1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3284984"/>
            <a:ext cx="2576885" cy="338437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Работа с родителями: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-Совместное разучивание стихов к праздникам.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-Участие во всероссийских, городских конкурсах детского творчества 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 Подготовка бумажных шаблонов и ксерокопий для раскрашивания на занятиях и в свободной деятельности по теме «Сказка»</a:t>
            </a:r>
          </a:p>
          <a:p>
            <a:pPr>
              <a:buNone/>
            </a:pP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6" name="Рисунок 5" descr="IMG_20200608_10502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2420888"/>
            <a:ext cx="3960440" cy="2736304"/>
          </a:xfrm>
          <a:prstGeom prst="rect">
            <a:avLst/>
          </a:prstGeom>
        </p:spPr>
      </p:pic>
      <p:pic>
        <p:nvPicPr>
          <p:cNvPr id="8" name="Рисунок 7" descr="День народной сказки Страна Мастеров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2708920"/>
            <a:ext cx="1814749" cy="1646872"/>
          </a:xfrm>
          <a:prstGeom prst="parallelogram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Работа с родителями: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Пополнение «Книжного уголка» новыми пособиями по теме «Книжки - малышки». Привлечь родителей к созданию книжного уголка.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-Анкетирование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«Читаете ли вы 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своему ребенку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 сказки?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-Пополнение куколь-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</a:rPr>
              <a:t>ного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пальчикого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и настольного театра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5" name="Рисунок 4" descr="IMG_20200608_10573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3888" y="2060848"/>
            <a:ext cx="5143500" cy="422108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Работа с родителями: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 «Сочиняем 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сказку дома». 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Таким образом, </a:t>
            </a:r>
            <a:r>
              <a:rPr lang="ru-RU" sz="2400" dirty="0" err="1" smtClean="0">
                <a:solidFill>
                  <a:srgbClr val="002060"/>
                </a:solidFill>
              </a:rPr>
              <a:t>сказкотерапия</a:t>
            </a:r>
            <a:r>
              <a:rPr lang="ru-RU" sz="2400" dirty="0" smtClean="0">
                <a:solidFill>
                  <a:srgbClr val="002060"/>
                </a:solidFill>
              </a:rPr>
              <a:t> способствует эмоциональному сближению ребенка и родителя, формированию позитивных детско-родительских отношений, раскрытию внутреннего мира каждого участника.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6" name="Рисунок 5" descr="image-2021-01-26 19_52_2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3768" y="1124744"/>
            <a:ext cx="6301328" cy="4080872"/>
          </a:xfrm>
          <a:prstGeom prst="rect">
            <a:avLst/>
          </a:prstGeom>
        </p:spPr>
      </p:pic>
      <p:pic>
        <p:nvPicPr>
          <p:cNvPr id="7" name="Рисунок 6" descr="http://zaozbib.ru/uploads/posts/2014-04/1398776105_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2267277" cy="1992138"/>
          </a:xfrm>
          <a:prstGeom prst="parallelogram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Работа с родителями: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-«</a:t>
            </a:r>
            <a:r>
              <a:rPr lang="ru-RU" sz="2400" i="1" dirty="0" smtClean="0">
                <a:solidFill>
                  <a:srgbClr val="002060"/>
                </a:solidFill>
              </a:rPr>
              <a:t>Наша семейная сказка»</a:t>
            </a:r>
            <a:r>
              <a:rPr lang="ru-RU" sz="2400" dirty="0" smtClean="0">
                <a:solidFill>
                  <a:srgbClr val="002060"/>
                </a:solidFill>
              </a:rPr>
              <a:t> . Повышение компетентности в общении с собственными детьми </a:t>
            </a:r>
            <a:r>
              <a:rPr lang="ru-RU" sz="2400" i="1" dirty="0" smtClean="0">
                <a:solidFill>
                  <a:srgbClr val="002060"/>
                </a:solidFill>
              </a:rPr>
              <a:t>(родителями)</a:t>
            </a:r>
            <a:r>
              <a:rPr lang="ru-RU" sz="2400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8" name="Рисунок 7" descr="image-2021-01-26 20_10_0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132856"/>
            <a:ext cx="3435846" cy="3672408"/>
          </a:xfrm>
          <a:prstGeom prst="rect">
            <a:avLst/>
          </a:prstGeom>
        </p:spPr>
      </p:pic>
      <p:pic>
        <p:nvPicPr>
          <p:cNvPr id="9" name="Рисунок 8" descr="image-2021-01-26 20_15_2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9992" y="2636912"/>
            <a:ext cx="4045456" cy="263804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1073</TotalTime>
  <Words>408</Words>
  <Application>Microsoft Office PowerPoint</Application>
  <PresentationFormat>Экран (4:3)</PresentationFormat>
  <Paragraphs>78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Franklin Gothic Book</vt:lpstr>
      <vt:lpstr>Franklin Gothic Medium</vt:lpstr>
      <vt:lpstr>Monotype Corsiva</vt:lpstr>
      <vt:lpstr>Times New Roman</vt:lpstr>
      <vt:lpstr>Wingdings 2</vt:lpstr>
      <vt:lpstr>Трек</vt:lpstr>
      <vt:lpstr>Воспитатель: Трещева         Татьяна викторовна</vt:lpstr>
      <vt:lpstr>Презентация PowerPoint</vt:lpstr>
      <vt:lpstr>Презентация PowerPoint</vt:lpstr>
      <vt:lpstr>МЕТОДЫ ИСПОЛЬЗУЕМЫЕ В СКАЗКОТЕРОПИИ:</vt:lpstr>
      <vt:lpstr>Работа с родителями:</vt:lpstr>
      <vt:lpstr>Работа с родителями:</vt:lpstr>
      <vt:lpstr>Работа с родителями:</vt:lpstr>
      <vt:lpstr>Работа с родителями:</vt:lpstr>
      <vt:lpstr>Работа с родителями:</vt:lpstr>
      <vt:lpstr>Работа с родителями: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Воспитатель: Струговец                Марина Алексеевна</dc:title>
  <dc:creator>user</dc:creator>
  <cp:lastModifiedBy>BL1</cp:lastModifiedBy>
  <cp:revision>88</cp:revision>
  <dcterms:created xsi:type="dcterms:W3CDTF">2015-05-10T14:45:31Z</dcterms:created>
  <dcterms:modified xsi:type="dcterms:W3CDTF">2022-02-17T04:42:01Z</dcterms:modified>
</cp:coreProperties>
</file>