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0" r:id="rId3"/>
    <p:sldId id="279" r:id="rId4"/>
    <p:sldId id="256" r:id="rId5"/>
    <p:sldId id="259" r:id="rId6"/>
    <p:sldId id="270" r:id="rId7"/>
    <p:sldId id="271" r:id="rId8"/>
    <p:sldId id="266" r:id="rId9"/>
    <p:sldId id="276" r:id="rId10"/>
    <p:sldId id="278" r:id="rId11"/>
    <p:sldId id="274" r:id="rId12"/>
    <p:sldId id="282" r:id="rId13"/>
    <p:sldId id="281" r:id="rId14"/>
    <p:sldId id="284" r:id="rId15"/>
    <p:sldId id="285" r:id="rId16"/>
    <p:sldId id="286" r:id="rId17"/>
    <p:sldId id="283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«Начало учебного года. Особенности возраста детей 4-5 лет»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786610" cy="33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IMG-20200831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92888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 а </a:t>
            </a:r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е !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777240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Надевайте маску, когда ухаживаете за членом семьи с симптомами вирусного респираторного заболевания.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вы больны, или у вас симптомы вирусного респираторного заболевания, наденьте маску перед тем, как приближаться к другим людям.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у вас симптомы вирусного респираторного заболевания и вам необходимо обратиться к врачу, заблаговременно наденьте маску, чтобы защитить окружающих в зоне ожидания.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Носите маску, когда находитесь в людных местах. Используйте маску однократно, повторное использование маски недопустимо. Меняйте маску каждые 2-3 часа или чаще.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маска увлажнилась, ее следует заменить на новую.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использования маски, выбросьте ее и вымойте руки.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Одноразовая медицинская маска, при правильном использовании - надёжный и эффективный метод снижения риска заражения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предотвращения распространения гриппа.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08912" cy="695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Уважаемые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Убедительная просьба, приводить своих любимых детишек вовремя в детский сад, без опозданий.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детей с 7.30 – 8. 00ч.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нас проходит утренняя зарядка, хочется видеть деток на зарядке. В этом году мы будем продолжать заниматься физкультурой и музыкой и для этого детям необходима спортивная форма  и чешки.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Родительский комитет остается в том же составе: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Жумалиева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Тулеушева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любой команде очень важны понимание, добрые отношения, взаимопомощь и взаимоуважение. Условиями гармоничных отношений детей и родителей, детей и педагогов, педагогов и родителей является умение уступать друг другу, взаимная терпимость. Желаем успехов, только Вперед!!!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 собрания: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Не выезжать без необходимости из населенного пункта.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Соблюдать меры предосторожности и профилактики.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Следовать рекомендациям.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При первых признаках заболеваний сообщать в мед. Учреждение и оповестить воспитателя.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Приводить и забирать ребенка строго в маске.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не приводить ребенка в детский сад с признаками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т.д.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b="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Прием детей осуществляется с 7.30 до 8.00 ежедневно, кроме выходных и праздничных дней. Своевременный приход в детский сад — необходимое условие правильной организации образовательного процесса. 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080121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на последок, прочту вам стихотворения, для поднятия настроения 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Родители-ласкатели-хвалители 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Если вы родители —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Ласкатели, хвалители.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Если вы родители —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Прощатели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любители.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разрешатели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Кyпители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дарители.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Тогда вы не родители,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просто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восхитители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если вы родители —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Ворчатели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сердители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 если вы родители —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Рyгатели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стыдители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Гyлять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отпyскатели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Собакозапретители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 знаете, родители,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 просто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крокодители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Итак, уважаемые родители наше родительское собрание подходит к  концу, если есть какие-то недосказанные вопросы или мысли, прошу не стесняться  решать их на месте.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36096" y="6021288"/>
            <a:ext cx="3091880" cy="49207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средней гр.№9 Трещева Т.В.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52736"/>
            <a:ext cx="6768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ПОВЕСТКА ДНЯ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Что такое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Меры предосторожности и профилактики.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Возрастные особенности детей 4-5 лет.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Разное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Дмитрий и Анастасия\Desktop\Настя\Детские картинки\4822354_11527674_day00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001924" cy="15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45002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750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Презентация PowerPoint</vt:lpstr>
      <vt:lpstr>Надевайте маску, когда ухаживаете за членом семьи с симптомами вирусного респираторного заболевания.  Если вы больны, или у вас симптомы вирусного респираторного заболевания, наденьте маску перед тем, как приближаться к другим людям.  Если у вас симптомы вирусного респираторного заболевания и вам необходимо обратиться к врачу, заблаговременно наденьте маску, чтобы защитить окружающих в зоне ожидания.  Носите маску, когда находитесь в людных местах. Используйте маску однократно, повторное использование маски недопустимо. Меняйте маску каждые 2-3 часа или чаще.  Если маска увлажнилась, ее следует заменить на новую. После использования маски, выбросьте ее и вымойте руки.  Одноразовая медицинская маска, при правильном использовании - надёжный и эффективный метод снижения риска заражения коронавирусом и предотвращения распространения гриппа. 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 собрания: 1. Не выезжать без необходимости из населенного пункта. 2. Соблюдать меры предосторожности и профилактики. 3. Следовать рекомендациям. 4. При первых признаках заболеваний сообщать в мед. Учреждение и оповестить воспитателя. 5. Приводить и забирать ребенка строго в маске. 6. не приводить ребенка в детский сад с признаками орз, орви и т.д. 7. Прием детей осуществляется с 7.30 до 8.00 ежедневно, кроме выходных и праздничных дней. Своевременный приход в детский сад — необходимое условие правильной организации образовательного процесса.  </vt:lpstr>
      <vt:lpstr>И на последок, прочту вам стихотворения, для поднятия настроения   Родители-ласкатели-хвалители  Если вы родители — Ласкатели, хвалители. Если вы родители — Прощатели, любители. Если разрешатели, Кyпители, дарители. Тогда вы не родители, А просто восхитители! А если вы родители — Ворчатели, сердители. А если вы родители — Рyгатели, стыдители. Гyлять не отпyскатели, Собакозапретители… То знаете, родители, Вы просто крокодители!  Итак, уважаемые родители наше родительское собрание подходит к  концу, если есть какие-то недосказанные вопросы или мысли, прошу не стесняться  решать их на месте.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BL1</cp:lastModifiedBy>
  <cp:revision>26</cp:revision>
  <dcterms:created xsi:type="dcterms:W3CDTF">2020-03-16T09:47:13Z</dcterms:created>
  <dcterms:modified xsi:type="dcterms:W3CDTF">2022-02-16T11:46:48Z</dcterms:modified>
</cp:coreProperties>
</file>